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81" d="100"/>
          <a:sy n="81" d="100"/>
        </p:scale>
        <p:origin x="860" y="6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rivarshan-adaikkalam/"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PAVITHRA K</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au2021109030</a:t>
            </a: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51FCC711-D9F4-09BB-D977-D42B2713608C}"/>
              </a:ext>
            </a:extLst>
          </p:cNvPr>
          <p:cNvPicPr>
            <a:picLocks noChangeAspect="1"/>
          </p:cNvPicPr>
          <p:nvPr/>
        </p:nvPicPr>
        <p:blipFill rotWithShape="1">
          <a:blip r:embed="rId3"/>
          <a:srcRect l="6315" t="27836" r="1447" b="7602"/>
          <a:stretch/>
        </p:blipFill>
        <p:spPr>
          <a:xfrm>
            <a:off x="457200" y="1249782"/>
            <a:ext cx="8434137" cy="33207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NM_Agri_FG_Final.ipynb - Colaboratory — Mozilla Firefox 2024-04-09 15-29-57">
            <a:hlinkClick r:id="" action="ppaction://media"/>
            <a:extLst>
              <a:ext uri="{FF2B5EF4-FFF2-40B4-BE49-F238E27FC236}">
                <a16:creationId xmlns:a16="http://schemas.microsoft.com/office/drawing/2014/main" id="{6B6C02BD-2814-E797-4366-AE070605D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6518" y="895265"/>
            <a:ext cx="7520151" cy="394808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023165"/>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rPr>
              <a:t>https://pythontutor.com/</a:t>
            </a: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hlinkClick r:id="rId3"/>
              </a:rPr>
              <a:t>https://github.com/Srivarshan-adaikkalam/</a:t>
            </a:r>
            <a:endParaRPr lang="en-US" u="sng" dirty="0">
              <a:solidFill>
                <a:srgbClr val="0563C1"/>
              </a:solidFill>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rPr>
              <a:t>https://www.naanmudhalvan.tn.gov.in/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39541" cy="2564805"/>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96005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lang="en-US" sz="1500" dirty="0">
                <a:solidFill>
                  <a:srgbClr val="111111"/>
                </a:solidFill>
                <a:effectLst/>
                <a:latin typeface="Calibri" panose="020F0502020204030204" pitchFamily="34" charset="0"/>
                <a:ea typeface="Roboto" panose="02000000000000000000" pitchFamily="2" charset="0"/>
              </a:rPr>
              <a:t> </a:t>
            </a:r>
            <a:r>
              <a:rPr lang="en-US" b="0" i="0" dirty="0">
                <a:solidFill>
                  <a:srgbClr val="0D0D0D"/>
                </a:solidFill>
                <a:effectLst/>
                <a:latin typeface="+mj-lt"/>
              </a:rPr>
              <a:t>.</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a16="http://schemas.microsoft.com/office/drawing/2014/main"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2006/metadata/properties"/>
    <ds:schemaRef ds:uri="http://schemas.openxmlformats.org/package/2006/metadata/core-properties"/>
    <ds:schemaRef ds:uri="9162bd5b-4ed9-4da3-b376-05204580ba3f"/>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806</TotalTime>
  <Words>981</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IBM Plex Sans</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Pavithra Kangeyan</cp:lastModifiedBy>
  <cp:revision>168</cp:revision>
  <dcterms:modified xsi:type="dcterms:W3CDTF">2024-04-09T11:46:34Z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